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6" r:id="rId2"/>
    <p:sldId id="327" r:id="rId3"/>
    <p:sldId id="328" r:id="rId4"/>
    <p:sldId id="329" r:id="rId5"/>
    <p:sldId id="330" r:id="rId6"/>
    <p:sldId id="331" r:id="rId7"/>
    <p:sldId id="332" r:id="rId8"/>
    <p:sldId id="263" r:id="rId9"/>
    <p:sldId id="333" r:id="rId10"/>
    <p:sldId id="264" r:id="rId11"/>
    <p:sldId id="336" r:id="rId12"/>
    <p:sldId id="335" r:id="rId13"/>
    <p:sldId id="257" r:id="rId14"/>
    <p:sldId id="258" r:id="rId15"/>
    <p:sldId id="259" r:id="rId16"/>
    <p:sldId id="260" r:id="rId17"/>
    <p:sldId id="261" r:id="rId18"/>
    <p:sldId id="262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7" r:id="rId30"/>
    <p:sldId id="278" r:id="rId31"/>
    <p:sldId id="279" r:id="rId32"/>
    <p:sldId id="280" r:id="rId33"/>
    <p:sldId id="282" r:id="rId34"/>
    <p:sldId id="281" r:id="rId35"/>
    <p:sldId id="283" r:id="rId36"/>
    <p:sldId id="284" r:id="rId37"/>
    <p:sldId id="285" r:id="rId38"/>
    <p:sldId id="287" r:id="rId39"/>
    <p:sldId id="286" r:id="rId40"/>
    <p:sldId id="288" r:id="rId41"/>
    <p:sldId id="290" r:id="rId42"/>
    <p:sldId id="289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37" r:id="rId54"/>
    <p:sldId id="301" r:id="rId55"/>
    <p:sldId id="302" r:id="rId56"/>
    <p:sldId id="303" r:id="rId57"/>
    <p:sldId id="304" r:id="rId58"/>
    <p:sldId id="305" r:id="rId59"/>
    <p:sldId id="306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26" r:id="rId71"/>
    <p:sldId id="318" r:id="rId72"/>
    <p:sldId id="319" r:id="rId73"/>
  </p:sldIdLst>
  <p:sldSz cx="9144000" cy="5143500" type="screen16x9"/>
  <p:notesSz cx="9144000" cy="5143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24"/>
  </p:normalViewPr>
  <p:slideViewPr>
    <p:cSldViewPr>
      <p:cViewPr varScale="1">
        <p:scale>
          <a:sx n="98" d="100"/>
          <a:sy n="98" d="100"/>
        </p:scale>
        <p:origin x="200" y="4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A71B2E-C327-980F-E335-A5C8DE05C2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C1D41-6CA1-A4BE-57E2-2B2AB52493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B494723-C43C-CD4F-B3B7-81C219F32A0F}" type="datetimeFigureOut">
              <a:rPr lang="en-US"/>
              <a:pPr>
                <a:defRPr/>
              </a:pPr>
              <a:t>7/7/22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AF083F-C88B-F7C4-24C9-B75D81F657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5280561-54B5-B42E-D982-3799DC881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B54AD-71DE-BBD6-CD85-205B110928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D1473-604D-E891-792B-0751944B5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9EFE524-BC00-9E45-9175-C4784E538B8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1724" y="1835403"/>
            <a:ext cx="6860550" cy="452119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75143B62-B9A3-C5F7-6079-0FE6E17921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ACCEF486-7A7F-B4C9-C264-DA1E110338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85D10-FF13-BF42-8086-167CAAB82E68}" type="datetime1">
              <a:rPr lang="en-US"/>
              <a:pPr>
                <a:defRPr/>
              </a:pPr>
              <a:t>7/7/22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50B3CB13-7868-341D-E68C-02A81A24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6994F2-FA73-CC4D-9E6C-022307E3B7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95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E6B9D872-005D-F204-FFEA-7F37324A59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D612DC1D-B7EB-F3A9-A6F8-40B411E7F6C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ABD74-B560-F74A-9E24-F1067C8017C4}" type="datetime1">
              <a:rPr lang="en-US"/>
              <a:pPr>
                <a:defRPr/>
              </a:pPr>
              <a:t>7/7/22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D804BEF4-AFBB-BFBE-D961-9CF91A9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063161-BB60-9340-A5B7-DFB8B8C78C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37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F8089B5E-6124-2541-EC17-54C3445D1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BF1683D3-82D1-BE18-9176-85ACC566D2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9D645-67F3-AE4C-A350-B0CF29735C88}" type="datetime1">
              <a:rPr lang="en-US"/>
              <a:pPr>
                <a:defRPr/>
              </a:pPr>
              <a:t>7/7/22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70997155-276D-C114-41B7-E570915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829B0A-BB94-FF4E-BFBF-8116AB1194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682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4">
            <a:extLst>
              <a:ext uri="{FF2B5EF4-FFF2-40B4-BE49-F238E27FC236}">
                <a16:creationId xmlns:a16="http://schemas.microsoft.com/office/drawing/2014/main" id="{57D29876-6AC5-0CCD-ABA0-3E5BB20B64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4" name="Holder 5">
            <a:extLst>
              <a:ext uri="{FF2B5EF4-FFF2-40B4-BE49-F238E27FC236}">
                <a16:creationId xmlns:a16="http://schemas.microsoft.com/office/drawing/2014/main" id="{9333DAFB-8F32-C8BC-327C-76E4EA1BE3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70CA9-FB4F-784B-9647-B59307A98FDC}" type="datetime1">
              <a:rPr lang="en-US"/>
              <a:pPr>
                <a:defRPr/>
              </a:pPr>
              <a:t>7/7/22</a:t>
            </a:fld>
            <a:endParaRPr lang="en-US" dirty="0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A40B5D8D-97DD-2404-D234-A55AD8CE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4E6EE-6DD9-E74B-B76F-B63317FAA1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996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F4CBAADB-1C31-96BA-C63C-2102B0D6E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6CAD4E8B-69C7-029A-5489-B8AB88624F0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C1D98-BA5F-1240-A0CC-EB14849EF05A}" type="datetime1">
              <a:rPr lang="en-US"/>
              <a:pPr>
                <a:defRPr/>
              </a:pPr>
              <a:t>7/7/22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66E02C13-4D16-724B-00F9-87F30606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581204-8052-8345-AFC2-2D5D7F3BB8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10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g object 16">
            <a:extLst>
              <a:ext uri="{FF2B5EF4-FFF2-40B4-BE49-F238E27FC236}">
                <a16:creationId xmlns:a16="http://schemas.microsoft.com/office/drawing/2014/main" id="{C929058F-EFCE-69E8-85F4-5F7044FF5E0C}"/>
              </a:ext>
            </a:extLst>
          </p:cNvPr>
          <p:cNvSpPr>
            <a:spLocks/>
          </p:cNvSpPr>
          <p:nvPr/>
        </p:nvSpPr>
        <p:spPr bwMode="auto">
          <a:xfrm>
            <a:off x="336550" y="906463"/>
            <a:ext cx="8521700" cy="0"/>
          </a:xfrm>
          <a:custGeom>
            <a:avLst/>
            <a:gdLst>
              <a:gd name="T0" fmla="*/ 0 w 8522335"/>
              <a:gd name="T1" fmla="*/ 0 h 634"/>
              <a:gd name="T2" fmla="*/ 8520634 w 8522335"/>
              <a:gd name="T3" fmla="*/ 0 h 63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522335" h="634">
                <a:moveTo>
                  <a:pt x="0" y="0"/>
                </a:moveTo>
                <a:lnTo>
                  <a:pt x="8521904" y="378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bg object 17">
            <a:extLst>
              <a:ext uri="{FF2B5EF4-FFF2-40B4-BE49-F238E27FC236}">
                <a16:creationId xmlns:a16="http://schemas.microsoft.com/office/drawing/2014/main" id="{DCA37A3F-EFEE-6AC2-AFF8-FAB6933E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8613" y="146050"/>
            <a:ext cx="1089025" cy="2809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8" name="bg object 18">
            <a:extLst>
              <a:ext uri="{FF2B5EF4-FFF2-40B4-BE49-F238E27FC236}">
                <a16:creationId xmlns:a16="http://schemas.microsoft.com/office/drawing/2014/main" id="{2E77FF3F-C3F1-0F34-E64F-68FF2A379D4F}"/>
              </a:ext>
            </a:extLst>
          </p:cNvPr>
          <p:cNvSpPr>
            <a:spLocks/>
          </p:cNvSpPr>
          <p:nvPr/>
        </p:nvSpPr>
        <p:spPr bwMode="auto">
          <a:xfrm>
            <a:off x="0" y="4943475"/>
            <a:ext cx="9144000" cy="200025"/>
          </a:xfrm>
          <a:custGeom>
            <a:avLst/>
            <a:gdLst>
              <a:gd name="T0" fmla="*/ 9143995 w 9144000"/>
              <a:gd name="T1" fmla="*/ 0 h 200660"/>
              <a:gd name="T2" fmla="*/ 0 w 9144000"/>
              <a:gd name="T3" fmla="*/ 0 h 200660"/>
              <a:gd name="T4" fmla="*/ 0 w 9144000"/>
              <a:gd name="T5" fmla="*/ 198835 h 200660"/>
              <a:gd name="T6" fmla="*/ 9143995 w 9144000"/>
              <a:gd name="T7" fmla="*/ 198835 h 200660"/>
              <a:gd name="T8" fmla="*/ 9143995 w 9144000"/>
              <a:gd name="T9" fmla="*/ 0 h 2006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200660">
                <a:moveTo>
                  <a:pt x="9143995" y="0"/>
                </a:moveTo>
                <a:lnTo>
                  <a:pt x="0" y="0"/>
                </a:lnTo>
                <a:lnTo>
                  <a:pt x="0" y="200099"/>
                </a:lnTo>
                <a:lnTo>
                  <a:pt x="9143995" y="200099"/>
                </a:lnTo>
                <a:lnTo>
                  <a:pt x="9143995" y="0"/>
                </a:lnTo>
                <a:close/>
              </a:path>
            </a:pathLst>
          </a:custGeom>
          <a:solidFill>
            <a:srgbClr val="1748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9" name="Holder 2">
            <a:extLst>
              <a:ext uri="{FF2B5EF4-FFF2-40B4-BE49-F238E27FC236}">
                <a16:creationId xmlns:a16="http://schemas.microsoft.com/office/drawing/2014/main" id="{67E99308-32F3-B18B-DC68-3046B17C83D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85763" y="284163"/>
            <a:ext cx="8372475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30" name="Holder 3">
            <a:extLst>
              <a:ext uri="{FF2B5EF4-FFF2-40B4-BE49-F238E27FC236}">
                <a16:creationId xmlns:a16="http://schemas.microsoft.com/office/drawing/2014/main" id="{F6776846-70FD-C684-573A-58D5C50750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98488" y="1123950"/>
            <a:ext cx="7947025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2FBC5265-0B16-441C-C3E4-0AEE926B7D1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7788" y="4951413"/>
            <a:ext cx="2381250" cy="188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 eaLnBrk="1" fontAlgn="auto" hangingPunct="1">
              <a:spcBef>
                <a:spcPts val="20"/>
              </a:spcBef>
              <a:spcAft>
                <a:spcPts val="0"/>
              </a:spcAft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>
              <a:defRPr/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DCE303D6-CAA3-E69A-1A22-A4E09A938727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21B6FFB-9806-274D-ADA9-98719466DCCE}" type="datetime1">
              <a:rPr lang="en-US"/>
              <a:pPr>
                <a:defRPr/>
              </a:pPr>
              <a:t>7/7/22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8BD675A1-9767-3027-55DB-D930900B98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56625" y="4941888"/>
            <a:ext cx="244475" cy="1968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8100" eaLnBrk="1" hangingPunct="1">
              <a:lnSpc>
                <a:spcPts val="1425"/>
              </a:lnSpc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8704EC-F367-FD45-87C6-57163C5090B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4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7.wdp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microsoft.com/office/2007/relationships/hdphoto" Target="../media/hdphoto42.wdp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2">
            <a:extLst>
              <a:ext uri="{FF2B5EF4-FFF2-40B4-BE49-F238E27FC236}">
                <a16:creationId xmlns:a16="http://schemas.microsoft.com/office/drawing/2014/main" id="{8526EBF8-0874-D964-1795-E01EF708577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144000" cy="2776538"/>
          </a:xfrm>
          <a:custGeom>
            <a:avLst/>
            <a:gdLst>
              <a:gd name="T0" fmla="*/ 9144000 w 9144000"/>
              <a:gd name="T1" fmla="*/ 0 h 2776220"/>
              <a:gd name="T2" fmla="*/ 0 w 9144000"/>
              <a:gd name="T3" fmla="*/ 0 h 2776220"/>
              <a:gd name="T4" fmla="*/ 0 w 9144000"/>
              <a:gd name="T5" fmla="*/ 2776830 h 2776220"/>
              <a:gd name="T6" fmla="*/ 9144000 w 9144000"/>
              <a:gd name="T7" fmla="*/ 2776830 h 2776220"/>
              <a:gd name="T8" fmla="*/ 9144000 w 9144000"/>
              <a:gd name="T9" fmla="*/ 0 h 27762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2776220">
                <a:moveTo>
                  <a:pt x="9144000" y="0"/>
                </a:moveTo>
                <a:lnTo>
                  <a:pt x="0" y="0"/>
                </a:lnTo>
                <a:lnTo>
                  <a:pt x="0" y="2776194"/>
                </a:lnTo>
                <a:lnTo>
                  <a:pt x="9144000" y="2776194"/>
                </a:lnTo>
                <a:lnTo>
                  <a:pt x="9144000" y="0"/>
                </a:lnTo>
                <a:close/>
              </a:path>
            </a:pathLst>
          </a:custGeom>
          <a:solidFill>
            <a:srgbClr val="1748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" name="object 3">
            <a:extLst>
              <a:ext uri="{FF2B5EF4-FFF2-40B4-BE49-F238E27FC236}">
                <a16:creationId xmlns:a16="http://schemas.microsoft.com/office/drawing/2014/main" id="{BF0411F2-7C24-1175-E368-1731C38C8ABA}"/>
              </a:ext>
            </a:extLst>
          </p:cNvPr>
          <p:cNvSpPr>
            <a:spLocks/>
          </p:cNvSpPr>
          <p:nvPr/>
        </p:nvSpPr>
        <p:spPr bwMode="auto">
          <a:xfrm>
            <a:off x="5410200" y="2857500"/>
            <a:ext cx="3733800" cy="68263"/>
          </a:xfrm>
          <a:custGeom>
            <a:avLst/>
            <a:gdLst>
              <a:gd name="T0" fmla="*/ 3733800 w 3733800"/>
              <a:gd name="T1" fmla="*/ 0 h 68580"/>
              <a:gd name="T2" fmla="*/ 0 w 3733800"/>
              <a:gd name="T3" fmla="*/ 0 h 68580"/>
              <a:gd name="T4" fmla="*/ 0 w 3733800"/>
              <a:gd name="T5" fmla="*/ 67771 h 68580"/>
              <a:gd name="T6" fmla="*/ 3733800 w 3733800"/>
              <a:gd name="T7" fmla="*/ 67771 h 68580"/>
              <a:gd name="T8" fmla="*/ 3733800 w 3733800"/>
              <a:gd name="T9" fmla="*/ 0 h 685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33800" h="68580">
                <a:moveTo>
                  <a:pt x="3733800" y="0"/>
                </a:moveTo>
                <a:lnTo>
                  <a:pt x="0" y="0"/>
                </a:lnTo>
                <a:lnTo>
                  <a:pt x="0" y="68402"/>
                </a:lnTo>
                <a:lnTo>
                  <a:pt x="3733800" y="68402"/>
                </a:lnTo>
                <a:lnTo>
                  <a:pt x="3733800" y="0"/>
                </a:lnTo>
                <a:close/>
              </a:path>
            </a:pathLst>
          </a:custGeom>
          <a:solidFill>
            <a:srgbClr val="1748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076" name="object 4">
            <a:extLst>
              <a:ext uri="{FF2B5EF4-FFF2-40B4-BE49-F238E27FC236}">
                <a16:creationId xmlns:a16="http://schemas.microsoft.com/office/drawing/2014/main" id="{6AA2EB4A-0044-A6FF-8FDB-C3CCA1A294A6}"/>
              </a:ext>
            </a:extLst>
          </p:cNvPr>
          <p:cNvGrpSpPr>
            <a:grpSpLocks/>
          </p:cNvGrpSpPr>
          <p:nvPr/>
        </p:nvGrpSpPr>
        <p:grpSpPr bwMode="auto">
          <a:xfrm>
            <a:off x="0" y="2862263"/>
            <a:ext cx="9144000" cy="295275"/>
            <a:chOff x="1" y="2862249"/>
            <a:chExt cx="9144000" cy="294640"/>
          </a:xfrm>
        </p:grpSpPr>
        <p:sp>
          <p:nvSpPr>
            <p:cNvPr id="3085" name="object 5">
              <a:extLst>
                <a:ext uri="{FF2B5EF4-FFF2-40B4-BE49-F238E27FC236}">
                  <a16:creationId xmlns:a16="http://schemas.microsoft.com/office/drawing/2014/main" id="{DE4C4B0A-3A9D-F48B-C7A8-D2BEDC063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00" y="2922777"/>
              <a:ext cx="3733800" cy="144145"/>
            </a:xfrm>
            <a:custGeom>
              <a:avLst/>
              <a:gdLst>
                <a:gd name="T0" fmla="*/ 3733800 w 3733800"/>
                <a:gd name="T1" fmla="*/ 0 h 144144"/>
                <a:gd name="T2" fmla="*/ 0 w 3733800"/>
                <a:gd name="T3" fmla="*/ 0 h 144144"/>
                <a:gd name="T4" fmla="*/ 0 w 3733800"/>
                <a:gd name="T5" fmla="*/ 122963 h 144144"/>
                <a:gd name="T6" fmla="*/ 0 w 3733800"/>
                <a:gd name="T7" fmla="*/ 143994 h 144144"/>
                <a:gd name="T8" fmla="*/ 3733800 w 3733800"/>
                <a:gd name="T9" fmla="*/ 143994 h 144144"/>
                <a:gd name="T10" fmla="*/ 3733800 w 3733800"/>
                <a:gd name="T11" fmla="*/ 122963 h 144144"/>
                <a:gd name="T12" fmla="*/ 3733800 w 3733800"/>
                <a:gd name="T13" fmla="*/ 0 h 144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33800" h="144144">
                  <a:moveTo>
                    <a:pt x="3733800" y="0"/>
                  </a:moveTo>
                  <a:lnTo>
                    <a:pt x="0" y="0"/>
                  </a:lnTo>
                  <a:lnTo>
                    <a:pt x="0" y="122961"/>
                  </a:lnTo>
                  <a:lnTo>
                    <a:pt x="0" y="143992"/>
                  </a:lnTo>
                  <a:lnTo>
                    <a:pt x="3733800" y="143992"/>
                  </a:lnTo>
                  <a:lnTo>
                    <a:pt x="3733800" y="122961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4941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6" name="object 6">
              <a:extLst>
                <a:ext uri="{FF2B5EF4-FFF2-40B4-BE49-F238E27FC236}">
                  <a16:creationId xmlns:a16="http://schemas.microsoft.com/office/drawing/2014/main" id="{165FA5BD-5C0E-A6A2-F937-5B532B953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199" y="3086328"/>
              <a:ext cx="3733800" cy="6985"/>
            </a:xfrm>
            <a:custGeom>
              <a:avLst/>
              <a:gdLst>
                <a:gd name="T0" fmla="*/ 3733800 w 3733800"/>
                <a:gd name="T1" fmla="*/ 0 h 6985"/>
                <a:gd name="T2" fmla="*/ 0 w 3733800"/>
                <a:gd name="T3" fmla="*/ 0 h 6985"/>
                <a:gd name="T4" fmla="*/ 0 w 3733800"/>
                <a:gd name="T5" fmla="*/ 6908 h 6985"/>
                <a:gd name="T6" fmla="*/ 3733800 w 3733800"/>
                <a:gd name="T7" fmla="*/ 6908 h 6985"/>
                <a:gd name="T8" fmla="*/ 3733800 w 3733800"/>
                <a:gd name="T9" fmla="*/ 0 h 69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33800" h="6985">
                  <a:moveTo>
                    <a:pt x="3733800" y="0"/>
                  </a:moveTo>
                  <a:lnTo>
                    <a:pt x="0" y="0"/>
                  </a:lnTo>
                  <a:lnTo>
                    <a:pt x="0" y="6908"/>
                  </a:lnTo>
                  <a:lnTo>
                    <a:pt x="3733800" y="6908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6470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7" name="object 7">
              <a:extLst>
                <a:ext uri="{FF2B5EF4-FFF2-40B4-BE49-F238E27FC236}">
                  <a16:creationId xmlns:a16="http://schemas.microsoft.com/office/drawing/2014/main" id="{7E1186E8-5262-DB69-3100-18306FAD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199" y="3123222"/>
              <a:ext cx="1965960" cy="13970"/>
            </a:xfrm>
            <a:custGeom>
              <a:avLst/>
              <a:gdLst>
                <a:gd name="T0" fmla="*/ 1965898 w 1965959"/>
                <a:gd name="T1" fmla="*/ 0 h 13969"/>
                <a:gd name="T2" fmla="*/ 0 w 1965959"/>
                <a:gd name="T3" fmla="*/ 0 h 13969"/>
                <a:gd name="T4" fmla="*/ 0 w 1965959"/>
                <a:gd name="T5" fmla="*/ 13794 h 13969"/>
                <a:gd name="T6" fmla="*/ 1965898 w 1965959"/>
                <a:gd name="T7" fmla="*/ 13794 h 13969"/>
                <a:gd name="T8" fmla="*/ 1965898 w 1965959"/>
                <a:gd name="T9" fmla="*/ 0 h 139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5959" h="13969">
                  <a:moveTo>
                    <a:pt x="1965896" y="0"/>
                  </a:moveTo>
                  <a:lnTo>
                    <a:pt x="0" y="0"/>
                  </a:lnTo>
                  <a:lnTo>
                    <a:pt x="0" y="13792"/>
                  </a:lnTo>
                  <a:lnTo>
                    <a:pt x="1965896" y="13792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8" name="object 8">
              <a:extLst>
                <a:ext uri="{FF2B5EF4-FFF2-40B4-BE49-F238E27FC236}">
                  <a16:creationId xmlns:a16="http://schemas.microsoft.com/office/drawing/2014/main" id="{245A7697-D553-BA2C-936D-1DC8C56BC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199" y="3149638"/>
              <a:ext cx="1965960" cy="6985"/>
            </a:xfrm>
            <a:custGeom>
              <a:avLst/>
              <a:gdLst>
                <a:gd name="T0" fmla="*/ 1965898 w 1965959"/>
                <a:gd name="T1" fmla="*/ 0 h 6985"/>
                <a:gd name="T2" fmla="*/ 0 w 1965959"/>
                <a:gd name="T3" fmla="*/ 0 h 6985"/>
                <a:gd name="T4" fmla="*/ 0 w 1965959"/>
                <a:gd name="T5" fmla="*/ 6896 h 6985"/>
                <a:gd name="T6" fmla="*/ 1965898 w 1965959"/>
                <a:gd name="T7" fmla="*/ 6896 h 6985"/>
                <a:gd name="T8" fmla="*/ 1965898 w 1965959"/>
                <a:gd name="T9" fmla="*/ 0 h 69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5959" h="6985">
                  <a:moveTo>
                    <a:pt x="1965896" y="0"/>
                  </a:moveTo>
                  <a:lnTo>
                    <a:pt x="0" y="0"/>
                  </a:lnTo>
                  <a:lnTo>
                    <a:pt x="0" y="6896"/>
                  </a:lnTo>
                  <a:lnTo>
                    <a:pt x="1965896" y="6896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6470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9" name="object 9">
              <a:extLst>
                <a:ext uri="{FF2B5EF4-FFF2-40B4-BE49-F238E27FC236}">
                  <a16:creationId xmlns:a16="http://schemas.microsoft.com/office/drawing/2014/main" id="{2EE2582D-DC5D-44C0-4A07-9E52AFBD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00" y="2971799"/>
              <a:ext cx="3566795" cy="101600"/>
            </a:xfrm>
            <a:custGeom>
              <a:avLst/>
              <a:gdLst>
                <a:gd name="T0" fmla="*/ 3063303 w 3566795"/>
                <a:gd name="T1" fmla="*/ 1549 h 101600"/>
                <a:gd name="T2" fmla="*/ 3061754 w 3566795"/>
                <a:gd name="T3" fmla="*/ 0 h 101600"/>
                <a:gd name="T4" fmla="*/ 1549 w 3566795"/>
                <a:gd name="T5" fmla="*/ 0 h 101600"/>
                <a:gd name="T6" fmla="*/ 0 w 3566795"/>
                <a:gd name="T7" fmla="*/ 1549 h 101600"/>
                <a:gd name="T8" fmla="*/ 0 w 3566795"/>
                <a:gd name="T9" fmla="*/ 19151 h 101600"/>
                <a:gd name="T10" fmla="*/ 1549 w 3566795"/>
                <a:gd name="T11" fmla="*/ 20701 h 101600"/>
                <a:gd name="T12" fmla="*/ 3061754 w 3566795"/>
                <a:gd name="T13" fmla="*/ 20701 h 101600"/>
                <a:gd name="T14" fmla="*/ 3063303 w 3566795"/>
                <a:gd name="T15" fmla="*/ 19151 h 101600"/>
                <a:gd name="T16" fmla="*/ 3063303 w 3566795"/>
                <a:gd name="T17" fmla="*/ 1549 h 101600"/>
                <a:gd name="T18" fmla="*/ 3566503 w 3566795"/>
                <a:gd name="T19" fmla="*/ 75971 h 101600"/>
                <a:gd name="T20" fmla="*/ 3564471 w 3566795"/>
                <a:gd name="T21" fmla="*/ 73939 h 101600"/>
                <a:gd name="T22" fmla="*/ 1968347 w 3566795"/>
                <a:gd name="T23" fmla="*/ 73939 h 101600"/>
                <a:gd name="T24" fmla="*/ 1966302 w 3566795"/>
                <a:gd name="T25" fmla="*/ 75971 h 101600"/>
                <a:gd name="T26" fmla="*/ 1966302 w 3566795"/>
                <a:gd name="T27" fmla="*/ 99199 h 101600"/>
                <a:gd name="T28" fmla="*/ 1968347 w 3566795"/>
                <a:gd name="T29" fmla="*/ 101231 h 101600"/>
                <a:gd name="T30" fmla="*/ 3564471 w 3566795"/>
                <a:gd name="T31" fmla="*/ 101231 h 101600"/>
                <a:gd name="T32" fmla="*/ 3566503 w 3566795"/>
                <a:gd name="T33" fmla="*/ 99199 h 101600"/>
                <a:gd name="T34" fmla="*/ 3566503 w 3566795"/>
                <a:gd name="T35" fmla="*/ 75971 h 10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66795" h="101600">
                  <a:moveTo>
                    <a:pt x="3063303" y="1549"/>
                  </a:moveTo>
                  <a:lnTo>
                    <a:pt x="3061754" y="0"/>
                  </a:lnTo>
                  <a:lnTo>
                    <a:pt x="1549" y="0"/>
                  </a:lnTo>
                  <a:lnTo>
                    <a:pt x="0" y="1549"/>
                  </a:lnTo>
                  <a:lnTo>
                    <a:pt x="0" y="19151"/>
                  </a:lnTo>
                  <a:lnTo>
                    <a:pt x="1549" y="20701"/>
                  </a:lnTo>
                  <a:lnTo>
                    <a:pt x="3061754" y="20701"/>
                  </a:lnTo>
                  <a:lnTo>
                    <a:pt x="3063303" y="19151"/>
                  </a:lnTo>
                  <a:lnTo>
                    <a:pt x="3063303" y="1549"/>
                  </a:lnTo>
                  <a:close/>
                </a:path>
                <a:path w="3566795" h="101600">
                  <a:moveTo>
                    <a:pt x="3566503" y="75971"/>
                  </a:moveTo>
                  <a:lnTo>
                    <a:pt x="3564471" y="73939"/>
                  </a:lnTo>
                  <a:lnTo>
                    <a:pt x="1968347" y="73939"/>
                  </a:lnTo>
                  <a:lnTo>
                    <a:pt x="1966302" y="75971"/>
                  </a:lnTo>
                  <a:lnTo>
                    <a:pt x="1966302" y="99199"/>
                  </a:lnTo>
                  <a:lnTo>
                    <a:pt x="1968347" y="101231"/>
                  </a:lnTo>
                  <a:lnTo>
                    <a:pt x="3564471" y="101231"/>
                  </a:lnTo>
                  <a:lnTo>
                    <a:pt x="3566503" y="99199"/>
                  </a:lnTo>
                  <a:lnTo>
                    <a:pt x="3566503" y="75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90" name="object 10">
              <a:extLst>
                <a:ext uri="{FF2B5EF4-FFF2-40B4-BE49-F238E27FC236}">
                  <a16:creationId xmlns:a16="http://schemas.microsoft.com/office/drawing/2014/main" id="{C399EB3B-89F5-BFAB-1A4C-4D23E41B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862249"/>
              <a:ext cx="9144000" cy="58419"/>
            </a:xfrm>
            <a:custGeom>
              <a:avLst/>
              <a:gdLst>
                <a:gd name="T0" fmla="*/ 9144000 w 9144000"/>
                <a:gd name="T1" fmla="*/ 0 h 58419"/>
                <a:gd name="T2" fmla="*/ 0 w 9144000"/>
                <a:gd name="T3" fmla="*/ 0 h 58419"/>
                <a:gd name="T4" fmla="*/ 0 w 9144000"/>
                <a:gd name="T5" fmla="*/ 56388 h 58419"/>
                <a:gd name="T6" fmla="*/ 0 w 9144000"/>
                <a:gd name="T7" fmla="*/ 58000 h 58419"/>
                <a:gd name="T8" fmla="*/ 9144000 w 9144000"/>
                <a:gd name="T9" fmla="*/ 58000 h 58419"/>
                <a:gd name="T10" fmla="*/ 9144000 w 9144000"/>
                <a:gd name="T11" fmla="*/ 56388 h 58419"/>
                <a:gd name="T12" fmla="*/ 9144000 w 9144000"/>
                <a:gd name="T13" fmla="*/ 0 h 584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44000" h="58419">
                  <a:moveTo>
                    <a:pt x="9144000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0" y="58000"/>
                  </a:lnTo>
                  <a:lnTo>
                    <a:pt x="9144000" y="58000"/>
                  </a:lnTo>
                  <a:lnTo>
                    <a:pt x="9144000" y="5638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74862">
                <a:alpha val="4941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077" name="object 11">
            <a:extLst>
              <a:ext uri="{FF2B5EF4-FFF2-40B4-BE49-F238E27FC236}">
                <a16:creationId xmlns:a16="http://schemas.microsoft.com/office/drawing/2014/main" id="{AB889D3E-5A14-E429-CE31-CBC3FB01CE09}"/>
              </a:ext>
            </a:extLst>
          </p:cNvPr>
          <p:cNvGrpSpPr>
            <a:grpSpLocks/>
          </p:cNvGrpSpPr>
          <p:nvPr/>
        </p:nvGrpSpPr>
        <p:grpSpPr bwMode="auto">
          <a:xfrm>
            <a:off x="0" y="2732088"/>
            <a:ext cx="9144000" cy="187325"/>
            <a:chOff x="1" y="2732341"/>
            <a:chExt cx="9144635" cy="186690"/>
          </a:xfrm>
        </p:grpSpPr>
        <p:sp>
          <p:nvSpPr>
            <p:cNvPr id="3083" name="object 12">
              <a:extLst>
                <a:ext uri="{FF2B5EF4-FFF2-40B4-BE49-F238E27FC236}">
                  <a16:creationId xmlns:a16="http://schemas.microsoft.com/office/drawing/2014/main" id="{282BD9B1-6571-BCFE-EE33-47CFF61C1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2737243"/>
              <a:ext cx="6414135" cy="19685"/>
            </a:xfrm>
            <a:custGeom>
              <a:avLst/>
              <a:gdLst>
                <a:gd name="T0" fmla="*/ 0 w 6414135"/>
                <a:gd name="T1" fmla="*/ 19405 h 19685"/>
                <a:gd name="T2" fmla="*/ 6414045 w 6414135"/>
                <a:gd name="T3" fmla="*/ 19405 h 19685"/>
                <a:gd name="T4" fmla="*/ 6414045 w 6414135"/>
                <a:gd name="T5" fmla="*/ 0 h 19685"/>
                <a:gd name="T6" fmla="*/ 0 w 6414135"/>
                <a:gd name="T7" fmla="*/ 0 h 19685"/>
                <a:gd name="T8" fmla="*/ 0 w 6414135"/>
                <a:gd name="T9" fmla="*/ 19405 h 196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14135" h="19685">
                  <a:moveTo>
                    <a:pt x="0" y="19405"/>
                  </a:moveTo>
                  <a:lnTo>
                    <a:pt x="6414045" y="19405"/>
                  </a:lnTo>
                  <a:lnTo>
                    <a:pt x="6414045" y="0"/>
                  </a:lnTo>
                  <a:lnTo>
                    <a:pt x="0" y="0"/>
                  </a:lnTo>
                  <a:lnTo>
                    <a:pt x="0" y="19405"/>
                  </a:lnTo>
                  <a:close/>
                </a:path>
              </a:pathLst>
            </a:custGeom>
            <a:solidFill>
              <a:srgbClr val="174862">
                <a:alpha val="4941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4" name="object 13">
              <a:extLst>
                <a:ext uri="{FF2B5EF4-FFF2-40B4-BE49-F238E27FC236}">
                  <a16:creationId xmlns:a16="http://schemas.microsoft.com/office/drawing/2014/main" id="{5DA3DE8A-06E5-43F9-5B2D-81746C68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732341"/>
              <a:ext cx="9144635" cy="186690"/>
            </a:xfrm>
            <a:custGeom>
              <a:avLst/>
              <a:gdLst>
                <a:gd name="T0" fmla="*/ 9144051 w 9144635"/>
                <a:gd name="T1" fmla="*/ 0 h 186689"/>
                <a:gd name="T2" fmla="*/ 6414046 w 9144635"/>
                <a:gd name="T3" fmla="*/ 0 h 186689"/>
                <a:gd name="T4" fmla="*/ 6414046 w 9144635"/>
                <a:gd name="T5" fmla="*/ 24307 h 186689"/>
                <a:gd name="T6" fmla="*/ 0 w 9144635"/>
                <a:gd name="T7" fmla="*/ 24307 h 186689"/>
                <a:gd name="T8" fmla="*/ 0 w 9144635"/>
                <a:gd name="T9" fmla="*/ 129910 h 186689"/>
                <a:gd name="T10" fmla="*/ 6414046 w 9144635"/>
                <a:gd name="T11" fmla="*/ 129910 h 186689"/>
                <a:gd name="T12" fmla="*/ 6414046 w 9144635"/>
                <a:gd name="T13" fmla="*/ 186298 h 186689"/>
                <a:gd name="T14" fmla="*/ 9144051 w 9144635"/>
                <a:gd name="T15" fmla="*/ 186298 h 186689"/>
                <a:gd name="T16" fmla="*/ 9144051 w 9144635"/>
                <a:gd name="T17" fmla="*/ 0 h 1866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144635" h="186689">
                  <a:moveTo>
                    <a:pt x="9144051" y="0"/>
                  </a:moveTo>
                  <a:lnTo>
                    <a:pt x="6414046" y="0"/>
                  </a:lnTo>
                  <a:lnTo>
                    <a:pt x="6414046" y="24307"/>
                  </a:lnTo>
                  <a:lnTo>
                    <a:pt x="0" y="24307"/>
                  </a:lnTo>
                  <a:lnTo>
                    <a:pt x="0" y="129908"/>
                  </a:lnTo>
                  <a:lnTo>
                    <a:pt x="6414046" y="129908"/>
                  </a:lnTo>
                  <a:lnTo>
                    <a:pt x="6414046" y="186296"/>
                  </a:lnTo>
                  <a:lnTo>
                    <a:pt x="9144051" y="186296"/>
                  </a:lnTo>
                  <a:lnTo>
                    <a:pt x="9144051" y="0"/>
                  </a:lnTo>
                  <a:close/>
                </a:path>
              </a:pathLst>
            </a:custGeom>
            <a:solidFill>
              <a:srgbClr val="174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579B7EC8-4863-F908-1732-9F0EE452AEDE}"/>
              </a:ext>
            </a:extLst>
          </p:cNvPr>
          <p:cNvSpPr txBox="1"/>
          <p:nvPr/>
        </p:nvSpPr>
        <p:spPr>
          <a:xfrm>
            <a:off x="512763" y="2408238"/>
            <a:ext cx="6140450" cy="4524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2800" spc="-45" dirty="0">
                <a:solidFill>
                  <a:srgbClr val="FFFFFF"/>
                </a:solidFill>
                <a:latin typeface="Arial"/>
                <a:cs typeface="Arial"/>
              </a:rPr>
              <a:t>DevOps, MLOps, GIT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514E78A-5EED-4154-F89C-25D1C1DB1F20}"/>
              </a:ext>
            </a:extLst>
          </p:cNvPr>
          <p:cNvSpPr txBox="1"/>
          <p:nvPr/>
        </p:nvSpPr>
        <p:spPr>
          <a:xfrm>
            <a:off x="563563" y="2963863"/>
            <a:ext cx="3087687" cy="26828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IN" sz="1600" spc="-5" dirty="0">
                <a:solidFill>
                  <a:srgbClr val="174862"/>
                </a:solidFill>
                <a:latin typeface="Arial"/>
                <a:cs typeface="Arial"/>
              </a:rPr>
              <a:t>Dr. A. Suresh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,</a:t>
            </a:r>
            <a:r>
              <a:rPr sz="1600" spc="-10" dirty="0">
                <a:solidFill>
                  <a:srgbClr val="17486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INSOFE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080" name="object 16">
            <a:extLst>
              <a:ext uri="{FF2B5EF4-FFF2-40B4-BE49-F238E27FC236}">
                <a16:creationId xmlns:a16="http://schemas.microsoft.com/office/drawing/2014/main" id="{980C6F73-805B-7BAE-DCCB-8A980B294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8125"/>
            <a:ext cx="1377950" cy="35083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57EFC59-1ED7-EE29-62EE-A013509B17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082" name="Slide Number Placeholder 2">
            <a:extLst>
              <a:ext uri="{FF2B5EF4-FFF2-40B4-BE49-F238E27FC236}">
                <a16:creationId xmlns:a16="http://schemas.microsoft.com/office/drawing/2014/main" id="{9BA8E8AB-FD1E-FF41-371E-B2B908A1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46EA85D-BB96-D047-A1A1-B2ECBE05D11E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1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8A8965-3C12-811E-D47E-C3E29755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GIT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21D30B-99B0-8737-0AFA-00FF321E9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E378F-7AAC-F10C-5F1B-96FF3DE04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FB2A7-65E5-DA72-2F6B-9950611E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043F-FAF2-581B-FCAD-98265D7A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8915400" cy="4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8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3F5E-F0EA-61D8-6C73-DEC0BF50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Jenkin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417D6-0735-46A7-FFF2-28469568C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06A60-F421-8D09-DAC6-039DE0DB12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42694-CBCB-60B3-3588-30AF1FF2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3161-BB60-9340-A5B7-DFB8B8C78C98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87E3F2-BA9A-059E-990C-D1680577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40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6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CF0C-731B-023A-F8C1-6A260D17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Docker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909E3-751F-DCC5-FA95-4795EE90A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1B24-A8F7-FFC3-93D5-186E3798DB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B250-1499-8444-772F-578A6DF3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3161-BB60-9340-A5B7-DFB8B8C78C98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EBB63-14EA-84D8-7FE0-50A821537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59267"/>
            <a:ext cx="9144000" cy="39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750E62-BEC1-A37C-5DC4-54656FE125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3BBE1-0DB6-964B-D867-6EDE67E6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02D59-3B63-5BB5-BF5B-DD355C6B6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18" y="514350"/>
            <a:ext cx="9147718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7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85FAA3-61EE-F45C-FDF5-CB2A0A070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727DA-40C0-92F5-DF24-2B6E1DB8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1DC4C-AC2A-E157-0073-B9711F42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76" y="514350"/>
            <a:ext cx="9149576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9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3748F4-FC72-23B4-5B92-A197722BF2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780512-11C9-7C3E-3F9C-C7B22821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33501-B110-7BB5-4750-E46C5C313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0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C2B06D-4170-6BD6-3803-7F36BFF60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23F9E-537E-D093-B90D-9995803D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90395-70AC-0985-57BF-4C9DD497F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EBF465-0ED8-4D74-56C9-0FEE9FB897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E9B9B-E79D-7DE8-1844-B94F47AF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5BB1B-B50E-3D63-C7D3-A24A55F2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00074"/>
            <a:ext cx="9144000" cy="43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36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046722-34B3-A34D-7685-122941A51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31F9F7-5FC2-5D2E-8AA4-4B279CEB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8B931-ADE4-A590-2BDE-65A33265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0550"/>
            <a:ext cx="9144000" cy="43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3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35BDC6-DBF4-A91D-226C-CCE0081D46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F1D0D1-88AC-338D-C0D3-7E45F75E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DE8B3-A687-9CC3-7EC8-7731FFC5B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63" y="504824"/>
            <a:ext cx="4406537" cy="4437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2F503-D4AE-1C6E-EFD8-ECB0D40A6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600" y="514350"/>
            <a:ext cx="4711337" cy="44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7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3EA31-5A4A-BEC5-0376-5436585A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SDLC &amp; Waterfall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902673-8910-139B-64F8-E55D07E46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1AAD37-26CD-B7C5-9B89-165406CF3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8359A8-683C-E571-54BB-3523BA08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C2456-0BA7-E232-B0F6-410248BB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846"/>
            <a:ext cx="5029200" cy="398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388AB-5A16-4CE1-9DDB-D3E259584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94" y="939937"/>
            <a:ext cx="4552406" cy="269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9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8A970-D61A-4C7C-4E95-38F6B9CF34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CDE05-FB83-AEFF-AC35-6B7923FC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3613B-2316-7BE1-2DD6-FFCCBEEEA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A0E54D-18FF-DDB1-C611-F500FB6D17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2F790-A4AE-91DA-4519-821374C6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C43F5-69F6-B5AE-15FE-56C2E913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151" y="514349"/>
            <a:ext cx="9155151" cy="44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6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114083-F799-0F4D-54D0-49E381CD7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D8DAE-310A-EF4B-E54D-784C018F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8E3F9-6ADD-7A25-71FF-D984CFFD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00F65B-4480-5EE2-49A9-4914EFB735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9B85A-958D-DEEA-DE65-DD7C4924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24D8A-CE5C-1ACA-B01C-87219A0D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8007"/>
            <a:ext cx="9144000" cy="44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23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5603BB-550B-2BCD-0038-7612C3263A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F3A21-F521-F205-7CEA-A355733CA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06177-254D-6FA4-1E06-4D5273723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67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DE48E5-BAEF-1682-D1ED-45165AF24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FE78B-0C70-7351-AFD0-BD388B28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95BB1-B1A9-E3EE-7549-EF0F2567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0550"/>
            <a:ext cx="9144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30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0A5F7E-ED6E-D2D0-C502-DD73A53B16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D2C69-2DC3-205D-12AF-02C95834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B1483-294E-09AC-ED7D-C9271C0F5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0550"/>
            <a:ext cx="9144000" cy="3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63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BFD65-DE4A-6931-9545-502E5C15B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A5345-0B24-5CDD-D6BD-BF168840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49CF1-3CC2-0FE1-D83C-9303C22CE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3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8B7CBD-E86E-4020-9226-AF33F6972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57DCE-1AA9-A8FA-3B85-BD3C7394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835B2-218A-D952-2854-22675D87E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37750"/>
            <a:ext cx="9144000" cy="44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3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EC3D01-EC8D-E8FB-5EB5-A79AE187E3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BCE7D-0E5C-960D-5380-7543017E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2DC68-D5E6-5135-E2A8-24FB38574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1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D733E0-21F3-6EE5-363D-FB16C959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Roles &amp; Responsibility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AE345D-7BA7-D31A-EEC0-97F0C39E7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582001-EAFB-F972-553B-8CEF4A2F72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5DAF73-BD48-1298-47A6-4AFF5838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9A578-3D27-2E6F-B63D-CAED7B039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350"/>
            <a:ext cx="9144000" cy="403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36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268FBF-A3F6-9CA7-D986-1B9866C196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8EC19-D4E8-2DBA-88CB-43FD377D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0163A-BFC1-5BF3-5349-06AAE3623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22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EA8A3-AE6D-862C-75E7-935E4C6F20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D6E6E-8121-40BF-B69F-04565F89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5FBA6-7A3F-F6CE-D0E6-9EE73531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74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AB05A7-62A2-48C8-AEF6-655A36E31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02616-FC7E-E054-86D7-0FEFAAA1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A1D4D-DD1D-011D-7902-F6F2C158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51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654275-6740-EAD5-49A0-583BF05FAE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95AF4-82B1-6C5D-66E6-345B8201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4A140-AC55-D173-4A78-43799890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1"/>
            <a:ext cx="9144000" cy="44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59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A774CB-9D70-B4B0-CCAB-79F6498AD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D0AC4-77BD-3B86-3F53-237F29A4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1A135-D0C6-C0EC-FC6B-CC481F26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49"/>
            <a:ext cx="9144000" cy="44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3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A952A-C4B5-89D0-54AD-18FF79994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887FA-899B-129E-7FF6-935286D7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8DEC3-6012-7D52-0427-05F706FCD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2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835910-1F69-E4A1-2C24-95E3DF361D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BB07F-09CD-47E0-E742-89BC8E3F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11772-DDFB-9F2A-805E-8A0E349A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99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0A0AC-0725-4C68-D0C2-E01343EFD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EE949-3BA3-BB97-296F-50B77D68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111F3-B886-3D48-E8DC-AB606D25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39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47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5DE1A8-E5B1-AF84-2AE1-26A6A3FD3B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3DC6A-827D-0955-E5DE-56F3448B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98B4-1185-878C-ABF7-323EC1FD6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37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92BB03-873E-0A6C-EC68-85CA7AF33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482E8-09E5-C1CD-38FF-21299892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F081-0D03-3763-BA66-CCBDD88D8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5726"/>
            <a:ext cx="9144000" cy="43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4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D72D23-E357-D361-8F62-7720C5D19D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AF691-A658-71EA-8BCA-51379272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7E69C-E083-76BA-0A81-30AC50389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2" y="514350"/>
            <a:ext cx="9153465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76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91386D-18BB-71AE-799D-7A1D00E8A3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7EFA0-4253-E7C4-27CA-2CE24359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D6088-AF63-911A-B9D2-4EBA811BC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0550"/>
            <a:ext cx="9144000" cy="43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B3961E-D63B-7424-7A82-F800FB1A8C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C33FE-44F6-19B8-9B0C-5E7474151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D11A8-00A6-A448-9C67-EB7D5F2EF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61" y="819150"/>
            <a:ext cx="9144000" cy="26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1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B6A903-10F2-BD6C-4622-EBA406426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3D978-E717-9706-5BF1-78E59A5C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17709-DFF7-AEBE-CD9B-D0DA0D61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11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7DC13-FD16-D7CB-A373-77C883EDF6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2D5DB-9594-4172-EAB4-E8EEFDFC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EA444-6223-E1DD-0775-CADDBB26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43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22E52-0565-0764-3D94-E364B40F80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E2B841-5583-EFB8-AAF7-E7ABEDC4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DF2B0-4E9D-32EA-DE66-3DAB306A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5358"/>
            <a:ext cx="9144000" cy="43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73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60F2DF-5778-30EA-D7F4-7923E25E2D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4E0F1-61A2-868A-BBFC-31426AEF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6C915-3860-8E42-E79B-05DB530C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3999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11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1C5C32-85C6-5C37-62B1-1C61880B2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E91F9-F64A-7C45-2C13-AEEBB6CC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ADBA6-28A5-A8C6-04A7-8B9C1813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1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50F714-C56A-4340-86AB-DFCF5992B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10270-6B11-509A-7307-1B7B4956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29DB4-C28B-7000-68FE-4534B979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99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AF19C3-FF18-AE0C-6586-3234F24F6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5DD3E-09C0-A78B-EEBA-EC9F0077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08429-86EC-2AB1-2286-B9D24C14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0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D9E995-20EE-DB0B-D326-A8A742B43C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5B242-BAAA-9A8E-8631-72B94A62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42179-C6EA-C6A2-5F89-10C1D1B8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6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96D16-E78A-6786-DAB8-3B609F1D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DevOps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66BC64-59B4-F4CA-A421-43BA6433C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CDD4E2-1CD6-8C80-28B9-F9BBF7E253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CAA95-FBE0-1D08-A660-87C49E49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7C068-3689-E910-CA16-6B33D922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" y="1394492"/>
            <a:ext cx="4915133" cy="283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3388DF-CF94-A07E-D673-327813AE0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49" y="1504950"/>
            <a:ext cx="4188251" cy="235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64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364F57-3CEC-0EF4-F2E2-A1E9D10955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96511-8807-DF94-C78D-E2A1E5EE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394A0-4650-3384-AD67-8728A90D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2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C3209-2C06-47C6-6951-CC37A6A64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63C0F-06A2-8E0F-5A3C-2F4B6FE1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5EC93-14EA-B1EA-0C4F-E3854375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14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3BF46B-C97D-A15E-2412-9A3D7C2C0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212FA-E572-5335-DDD3-59C6DAF5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00088-EA13-0141-2815-53C40B56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2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524B09-D440-7A60-3968-1BA36C75DF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2164E-175D-2796-0AA5-488FACFE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1028" name="Picture 4" descr="Image title">
            <a:extLst>
              <a:ext uri="{FF2B5EF4-FFF2-40B4-BE49-F238E27FC236}">
                <a16:creationId xmlns:a16="http://schemas.microsoft.com/office/drawing/2014/main" id="{EDBFCFBA-60BE-DF74-77E1-495F5075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628651"/>
            <a:ext cx="4038600" cy="240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0A270-5CF0-BC6E-BE9E-2A2076855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029200" cy="49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4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328953-5322-0B8E-94B7-5E89B3F266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3B1C6-1816-761C-6B91-4F426605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56699-38D0-A924-D8D5-D42DB296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514350"/>
            <a:ext cx="9115425" cy="44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00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4C7D94-DFA7-6BF0-5A92-505AACF56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B4C93-77A7-E917-7EDA-A240D6D2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76772-52BE-C83C-3256-46E187CD2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8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58EBFA-D28B-AD0E-DFF8-0A68B84160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C85F7-1744-20C6-F3E9-A005CF80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B7E76-D15F-0EBA-A0B6-8AD28197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14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407A75-40C2-2E79-01FF-DC194F852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75C3B5-4D25-EB78-EA7C-2CAC9FA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1F552-1C45-8C95-15CE-45549288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1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63AAD5-BA67-9B7D-1737-294B371996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C882D-0034-DDEC-89D8-EB8CD6B3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20720-2AC6-C715-B51E-C65D2419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57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4138DB-D033-EFE2-75F9-AFA5ADC73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C9A418-662F-3592-E862-55B172C6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59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332C7-D486-2C6F-C254-AC97D504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A2B104-0634-4133-6CE1-AD3694A8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Need of DevOps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3B1469-0B45-8416-DDEF-49225788B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A790E-D9CC-0491-6FDB-D707E2DA2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650ED-070B-B702-257E-66415B7D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8D3E6-CE5C-78CA-1E3E-642E64214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9067800" cy="39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99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B3C872-DEF8-BF9D-9ED9-E2A4A8C65B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1B658-AD15-7980-E856-5702304F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2E2BE-2026-0528-6E5B-8D34117BA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16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8A10B8-2416-C240-D703-C119DE7B8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E48112-1EB0-5BBA-58DB-9AA86E8E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2BDB-5673-3CBA-165E-63CA7D4DC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99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AE695D-E953-A90A-E63B-D2AEDBB17A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09CDA-4B2E-5190-BD02-71B08E69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E4947-1A78-12DA-1A62-C4E1DCA4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474663"/>
            <a:ext cx="4343400" cy="4453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E63A3-5810-8E53-9D77-F2374EBFE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1001" y="474663"/>
            <a:ext cx="4953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69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E923CA-D250-A54E-3065-CDE349E67D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0603B-26B0-5EBC-08A5-ABC6A5C1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1F9A1-2101-B231-E2B4-049390D3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8593"/>
            <a:ext cx="9144000" cy="43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5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A9BC8D-3CB5-3736-9653-A163D9CF8B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71998-6925-2E27-845D-CFFDDC1C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D90A1-9BEB-3A12-A438-431E65BA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0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633B6-118C-708D-5E2C-CA461CA70F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4549-BEC3-55F8-CD64-35B589C4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FF9A0-0820-3B2C-5B8D-DAAA67739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8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FB35C0-BB59-4D5F-5A7A-A2EAC77796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A5BC0-0CA5-D48F-D7D0-68F12D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18B77-10B1-9BA9-7252-B6146C7EA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6750"/>
            <a:ext cx="9144000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16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24AD71-8C33-559C-9CA4-EF376EC22F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FCAE3C-CDEB-6776-80AA-B0AD0058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53592-B8B2-A75E-FC2F-2DB67752C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34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4DD500-3BEB-4AFC-D713-A3BDFD8D94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CF2FB-583A-B956-5D42-FDF4EF9B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655D7-52A5-278F-11D2-B8EECD81A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0550"/>
            <a:ext cx="9144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0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F6A318-BA3A-6C82-01EA-590DB2054D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22404-5C20-B1BE-60A3-01E00BBA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69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9AC4-DBEF-7590-CA46-1F1BC4EFB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0550"/>
            <a:ext cx="9144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9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52B566-C77B-F177-FB88-2199B40A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DevOps Scenario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C8185-40D0-8673-7E71-FE5E08B1F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C9DBC-B7CA-691C-2996-E9523C63D0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A844-0FF1-CAC3-0A95-D71E5082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7570-350D-4A5A-44D2-88167D0A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" y="971549"/>
            <a:ext cx="8913812" cy="39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95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A771DC-BCA2-3630-8B59-14AC2225A5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58DC3-AB84-C6D6-024F-86EFC0C7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70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76DD6-839E-3FEF-B262-E2BE0674D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4350"/>
            <a:ext cx="9144000" cy="44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5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85E721-FB24-DB11-15C4-BC63DFEE8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A7D5B-A242-9AC6-C3A7-6C51393D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C5E32-13C0-908A-DF99-3589F7C0A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5358"/>
            <a:ext cx="9144000" cy="43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28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BAE01C-E22F-C430-CCDA-37BADEE6E5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C3A97-D511-D3D0-2D17-AFA3473C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72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B6A03-697D-4CD6-010B-92EE3428A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0549"/>
            <a:ext cx="9144000" cy="43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7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BF78CD-2E0A-2DB5-60EB-D3904B382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DevOps Scenario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B91EA3-ABCD-B72D-1D12-AA623D5E9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213B4-6D4D-2B1A-1249-3A78F67EC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54661-6604-8338-DB3F-43CF2EF2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1204-8052-8345-AFC2-2D5D7F3BB8D5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7F0AF-FBC8-33C7-5E5F-1D2A2B8B6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3"/>
          <a:stretch/>
        </p:blipFill>
        <p:spPr>
          <a:xfrm>
            <a:off x="0" y="895350"/>
            <a:ext cx="9144000" cy="40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48B3-E056-3BC4-10AD-9259351C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84163"/>
            <a:ext cx="8372475" cy="43088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MLOps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DD6E8-02AE-8C6E-59D4-4AFC172CC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FBFB6-BE64-AEBB-D5D5-836072CA74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45F2D-DAA6-66C1-CCA1-CAC56608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3161-BB60-9340-A5B7-DFB8B8C78C98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DBA4A-3912-E0E4-E408-025CA28BD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8"/>
          <a:stretch/>
        </p:blipFill>
        <p:spPr>
          <a:xfrm>
            <a:off x="0" y="971550"/>
            <a:ext cx="9070936" cy="39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8284</TotalTime>
  <Words>468</Words>
  <Application>Microsoft Macintosh PowerPoint</Application>
  <PresentationFormat>On-screen Show (16:9)</PresentationFormat>
  <Paragraphs>156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RobotoRegular</vt:lpstr>
      <vt:lpstr>Office Theme</vt:lpstr>
      <vt:lpstr>PowerPoint Presentation</vt:lpstr>
      <vt:lpstr>SDLC &amp; Waterfall model</vt:lpstr>
      <vt:lpstr>Roles &amp; Responsibility</vt:lpstr>
      <vt:lpstr>PowerPoint Presentation</vt:lpstr>
      <vt:lpstr>DevOps</vt:lpstr>
      <vt:lpstr>Need of DevOps</vt:lpstr>
      <vt:lpstr>DevOps Scenario</vt:lpstr>
      <vt:lpstr>DevOps Scenario</vt:lpstr>
      <vt:lpstr>MLOps Scenario</vt:lpstr>
      <vt:lpstr>GIT Overview</vt:lpstr>
      <vt:lpstr>Jenkin Overview</vt:lpstr>
      <vt:lpstr>Docker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 Kiran Kumar</dc:creator>
  <cp:lastModifiedBy>Microsoft Office User</cp:lastModifiedBy>
  <cp:revision>53</cp:revision>
  <dcterms:created xsi:type="dcterms:W3CDTF">2021-08-19T06:21:01Z</dcterms:created>
  <dcterms:modified xsi:type="dcterms:W3CDTF">2022-07-07T10:06:17Z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2021-08-19T00:00:00Z</vt:filetime>
  </property>
</Properties>
</file>